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76" autoAdjust="0"/>
    <p:restoredTop sz="94644" autoAdjust="0"/>
  </p:normalViewPr>
  <p:slideViewPr>
    <p:cSldViewPr>
      <p:cViewPr varScale="1">
        <p:scale>
          <a:sx n="107" d="100"/>
          <a:sy n="107" d="100"/>
        </p:scale>
        <p:origin x="168" y="52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2024. 6. 26.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Picture 5" descr="G:\엠앤에이 솔루션\DANACOID\JPG\CAT5 MAN.JPG">
            <a:extLst>
              <a:ext uri="{FF2B5EF4-FFF2-40B4-BE49-F238E27FC236}">
                <a16:creationId xmlns:a16="http://schemas.microsoft.com/office/drawing/2014/main" id="{B16A9E27-AED7-4576-932D-4C0FDD9E4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1BF20CE-5D10-47FB-AD08-A1A3734AF9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FF82BDCE-92D4-4CAC-8D5A-11D7BDEBCD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E2402187-6D00-4136-B9C8-2831A163F58A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766DE984-5201-4E89-90F7-02E3031A9816}"/>
                </a:ext>
              </a:extLst>
            </p:cNvPr>
            <p:cNvSpPr/>
            <p:nvPr userDrawn="1"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B9186936-C61D-4E82-B4A8-1478DE2C97FE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B055A78F-4459-42E3-BEDB-C61D78AFCF0E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2BFAA9-21BA-400B-B09C-FA6E757F5F49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08F9E4-CDCB-489D-B6FC-1968F99FC441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983C65-DDE2-4F50-82FD-04336BD64C34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2024. 6. 26.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2024. 6. 26.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E8B11AD7-3E07-417F-853C-33118C771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76066"/>
              </p:ext>
            </p:extLst>
          </p:nvPr>
        </p:nvGraphicFramePr>
        <p:xfrm>
          <a:off x="272480" y="1450195"/>
          <a:ext cx="9401150" cy="52172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262687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196752"/>
            <a:ext cx="5112568" cy="2391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dirty="0"/>
              <a:t>출</a:t>
            </a:r>
            <a:r>
              <a:rPr lang="ko-KR" altLang="en-US" sz="900" b="0" i="0" dirty="0">
                <a:effectLst/>
              </a:rPr>
              <a:t>력 해상도</a:t>
            </a:r>
            <a:r>
              <a:rPr lang="en-US" altLang="ko-KR" sz="900" b="0" i="0" dirty="0">
                <a:effectLst/>
              </a:rPr>
              <a:t>: </a:t>
            </a:r>
            <a:r>
              <a:rPr lang="ko-KR" altLang="en-US" sz="900" b="0" i="0" dirty="0">
                <a:effectLst/>
              </a:rPr>
              <a:t>최대 </a:t>
            </a:r>
            <a:r>
              <a:rPr lang="en-US" altLang="ko-KR" sz="900" b="0" i="0" dirty="0">
                <a:effectLst/>
              </a:rPr>
              <a:t>3840</a:t>
            </a:r>
            <a:r>
              <a:rPr lang="en-US" altLang="ko-Kore-KR" sz="900" b="0" i="0" dirty="0">
                <a:effectLst/>
              </a:rPr>
              <a:t>x2160@60Hz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b="0" i="0" dirty="0">
                <a:effectLst/>
              </a:rPr>
              <a:t>비디오 출력 포트</a:t>
            </a:r>
            <a:r>
              <a:rPr lang="en-US" altLang="ko-KR" sz="900" b="0" i="0" dirty="0">
                <a:effectLst/>
              </a:rPr>
              <a:t>: </a:t>
            </a:r>
            <a:r>
              <a:rPr lang="en-US" altLang="ko-Kore-KR" sz="900" b="0" i="0" dirty="0">
                <a:effectLst/>
              </a:rPr>
              <a:t>HDMI x1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b="0" i="0" dirty="0">
                <a:effectLst/>
              </a:rPr>
              <a:t>콘트롤 포트</a:t>
            </a:r>
            <a:r>
              <a:rPr lang="en-US" altLang="ko-KR" sz="900" b="0" i="0" dirty="0">
                <a:effectLst/>
              </a:rPr>
              <a:t>: </a:t>
            </a:r>
            <a:r>
              <a:rPr lang="en-US" altLang="ko-Kore-KR" sz="900" b="0" i="0" dirty="0">
                <a:effectLst/>
              </a:rPr>
              <a:t>RS-232 x2, RS-485 x1, I/O x1, </a:t>
            </a:r>
            <a:r>
              <a:rPr lang="ko-KR" altLang="en-US" sz="900" b="0" i="0" dirty="0">
                <a:effectLst/>
              </a:rPr>
              <a:t>릴레이 </a:t>
            </a:r>
            <a:r>
              <a:rPr lang="en-US" altLang="ko-Kore-KR" sz="900" b="0" i="0" dirty="0">
                <a:effectLst/>
              </a:rPr>
              <a:t>x1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b="0" i="0" dirty="0">
                <a:effectLst/>
              </a:rPr>
              <a:t>오디오 입력 포트</a:t>
            </a:r>
            <a:r>
              <a:rPr lang="en-US" altLang="ko-KR" sz="900" b="0" i="0" dirty="0">
                <a:effectLst/>
              </a:rPr>
              <a:t>: </a:t>
            </a:r>
            <a:r>
              <a:rPr lang="ko-KR" altLang="en-US" sz="900" b="0" i="0" dirty="0">
                <a:effectLst/>
              </a:rPr>
              <a:t>라인 입력 </a:t>
            </a:r>
            <a:r>
              <a:rPr lang="en-US" altLang="ko-Kore-KR" sz="900" b="0" i="0" dirty="0">
                <a:effectLst/>
              </a:rPr>
              <a:t>x1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b="0" i="0" dirty="0">
                <a:effectLst/>
              </a:rPr>
              <a:t>오디오 출력 포트</a:t>
            </a:r>
            <a:r>
              <a:rPr lang="en-US" altLang="ko-KR" sz="900" b="0" i="0" dirty="0">
                <a:effectLst/>
              </a:rPr>
              <a:t>: </a:t>
            </a:r>
            <a:r>
              <a:rPr lang="ko-KR" altLang="en-US" sz="900" b="0" i="0" dirty="0">
                <a:effectLst/>
              </a:rPr>
              <a:t>라인 출력 </a:t>
            </a:r>
            <a:r>
              <a:rPr lang="en-US" altLang="ko-Kore-KR" sz="900" b="0" i="0" dirty="0">
                <a:effectLst/>
              </a:rPr>
              <a:t>x1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dirty="0"/>
              <a:t>네트워크 포트</a:t>
            </a:r>
            <a:r>
              <a:rPr lang="en-US" altLang="ko-KR" sz="900" dirty="0"/>
              <a:t>:</a:t>
            </a:r>
            <a:r>
              <a:rPr lang="ko-KR" altLang="en-US" sz="900" dirty="0"/>
              <a:t> </a:t>
            </a:r>
            <a:r>
              <a:rPr lang="en-US" altLang="ko-KR" sz="900" dirty="0"/>
              <a:t>RJ-45 x2, SFP x2</a:t>
            </a:r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en-US" altLang="ko-Kore-KR" sz="900" dirty="0"/>
              <a:t>USB </a:t>
            </a:r>
            <a:r>
              <a:rPr lang="ko-KR" altLang="en-US" sz="900" dirty="0"/>
              <a:t>포트</a:t>
            </a:r>
            <a:r>
              <a:rPr lang="en-US" altLang="ko-KR" sz="900" dirty="0"/>
              <a:t>:</a:t>
            </a:r>
            <a:r>
              <a:rPr lang="ko-KR" altLang="en-US" sz="900" dirty="0"/>
              <a:t> </a:t>
            </a:r>
            <a:r>
              <a:rPr lang="en-US" altLang="ko-KR" sz="900"/>
              <a:t>USB x4</a:t>
            </a:r>
            <a:endParaRPr lang="en-US" altLang="ko-KR" sz="900" dirty="0"/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dirty="0"/>
              <a:t>디스플레이</a:t>
            </a:r>
            <a:r>
              <a:rPr lang="en-US" altLang="ko-KR" sz="900" dirty="0"/>
              <a:t>:</a:t>
            </a:r>
            <a:r>
              <a:rPr lang="ko-KR" altLang="en-US" sz="900" dirty="0"/>
              <a:t> 내장형 </a:t>
            </a:r>
            <a:r>
              <a:rPr lang="en-US" altLang="ko-KR" sz="900" dirty="0"/>
              <a:t>OLED </a:t>
            </a:r>
            <a:r>
              <a:rPr lang="ko-KR" altLang="en-US" sz="900" dirty="0"/>
              <a:t>창</a:t>
            </a:r>
            <a:endParaRPr lang="en-US" altLang="ko-KR" sz="900" dirty="0"/>
          </a:p>
          <a:p>
            <a:pPr marL="171450" indent="-171450">
              <a:lnSpc>
                <a:spcPts val="1760"/>
              </a:lnSpc>
              <a:buFontTx/>
              <a:buChar char="-"/>
            </a:pPr>
            <a:r>
              <a:rPr lang="ko-KR" altLang="en-US" sz="900" dirty="0"/>
              <a:t>전원 공급</a:t>
            </a:r>
            <a:r>
              <a:rPr lang="en-US" altLang="ko-KR" sz="900" dirty="0"/>
              <a:t>:</a:t>
            </a:r>
            <a:r>
              <a:rPr lang="ko-KR" altLang="en-US" sz="900" dirty="0"/>
              <a:t> </a:t>
            </a:r>
            <a:r>
              <a:rPr lang="en-US" altLang="ko-KR" sz="900" dirty="0"/>
              <a:t>12V/2A DC </a:t>
            </a:r>
            <a:r>
              <a:rPr lang="ko-KR" altLang="en-US" sz="900" dirty="0"/>
              <a:t>또는  </a:t>
            </a:r>
            <a:r>
              <a:rPr lang="en-US" altLang="ko-KR" sz="900" dirty="0"/>
              <a:t>PoE</a:t>
            </a:r>
            <a:endParaRPr lang="en-US" altLang="ko-Kore-KR" sz="900" b="0" i="0" dirty="0">
              <a:effectLst/>
            </a:endParaRP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DyneCloud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4K60P H.265 KVM 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리시버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DY-900K/RX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214460DA-C67E-4066-9452-824DEA1E4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0552" y="1992690"/>
            <a:ext cx="2671541" cy="1216436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095066"/>
            <a:ext cx="8640960" cy="2692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</a:p>
          <a:p>
            <a:pPr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 err="1">
                <a:effectLst/>
              </a:rPr>
              <a:t>분산형</a:t>
            </a:r>
            <a:r>
              <a:rPr lang="ko-KR" altLang="en-US" sz="1000" b="0" i="0" dirty="0">
                <a:effectLst/>
              </a:rPr>
              <a:t> 통합 아키텍처는 어떤 장치의 고장이라도 전체 시스템에 영향을 미치지 않으므로 높은 </a:t>
            </a:r>
            <a:r>
              <a:rPr lang="ko-KR" altLang="en-US" sz="1000" b="0" i="0" dirty="0" err="1">
                <a:effectLst/>
              </a:rPr>
              <a:t>내결함성과</a:t>
            </a:r>
            <a:r>
              <a:rPr lang="ko-KR" altLang="en-US" sz="1000" b="0" i="0" dirty="0">
                <a:effectLst/>
              </a:rPr>
              <a:t> 원활하고 중단 없는 작동을 제공</a:t>
            </a:r>
            <a:r>
              <a:rPr lang="en-US" altLang="ko-KR" sz="1000" b="0" i="0" dirty="0">
                <a:effectLst/>
              </a:rPr>
              <a:t>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>
                <a:effectLst/>
              </a:rPr>
              <a:t>분산 노드는 내장된 하드웨어 아키텍처를 지원하며 </a:t>
            </a:r>
            <a:r>
              <a:rPr lang="en-US" altLang="ko-Kore-KR" sz="1000" b="0" i="0" dirty="0">
                <a:effectLst/>
              </a:rPr>
              <a:t>Windows </a:t>
            </a:r>
            <a:r>
              <a:rPr lang="ko-KR" altLang="en-US" sz="1000" b="0" i="0" dirty="0">
                <a:effectLst/>
              </a:rPr>
              <a:t>운영 체제가 </a:t>
            </a:r>
            <a:r>
              <a:rPr lang="ko-KR" altLang="en-US" sz="1000" dirty="0"/>
              <a:t>불필요함</a:t>
            </a:r>
            <a:r>
              <a:rPr lang="en-US" altLang="ko-KR" sz="1000" dirty="0"/>
              <a:t>.</a:t>
            </a:r>
            <a:endParaRPr lang="ko-KR" altLang="en-US" sz="1000" b="0" i="0" dirty="0">
              <a:effectLst/>
            </a:endParaRP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>
                <a:effectLst/>
              </a:rPr>
              <a:t>위치</a:t>
            </a:r>
            <a:r>
              <a:rPr lang="en-US" altLang="ko-KR" sz="1000" b="0" i="0" dirty="0">
                <a:effectLst/>
              </a:rPr>
              <a:t>, </a:t>
            </a:r>
            <a:r>
              <a:rPr lang="ko-KR" altLang="en-US" sz="1000" b="0" i="0" dirty="0">
                <a:effectLst/>
              </a:rPr>
              <a:t>크기 색상 등을 포함한 자막 설정 지원</a:t>
            </a:r>
            <a:r>
              <a:rPr lang="en-US" altLang="ko-KR" sz="1000" b="0" i="0" dirty="0">
                <a:effectLst/>
              </a:rPr>
              <a:t>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ore-KR" sz="1000" b="0" i="0" dirty="0">
                <a:effectLst/>
              </a:rPr>
              <a:t> H.265</a:t>
            </a:r>
            <a:r>
              <a:rPr lang="ko-KR" altLang="en-US" sz="1000" b="0" i="0" dirty="0">
                <a:effectLst/>
              </a:rPr>
              <a:t>의 하드웨어 실시간 </a:t>
            </a:r>
            <a:r>
              <a:rPr lang="en-US" altLang="ko-KR" sz="1000" b="0" i="0" dirty="0">
                <a:effectLst/>
              </a:rPr>
              <a:t>4</a:t>
            </a:r>
            <a:r>
              <a:rPr lang="en-US" altLang="ko-Kore-KR" sz="1000" b="0" i="0" dirty="0">
                <a:effectLst/>
              </a:rPr>
              <a:t>K@60fps </a:t>
            </a:r>
            <a:r>
              <a:rPr lang="ko-KR" altLang="en-US" sz="1000" b="0" i="0" dirty="0" err="1">
                <a:effectLst/>
              </a:rPr>
              <a:t>디코딩을</a:t>
            </a:r>
            <a:r>
              <a:rPr lang="ko-KR" altLang="en-US" sz="1000" b="0" i="0" dirty="0">
                <a:effectLst/>
              </a:rPr>
              <a:t> 지원</a:t>
            </a:r>
            <a:r>
              <a:rPr lang="en-US" altLang="ko-KR" sz="1000" b="0" i="0" dirty="0">
                <a:effectLst/>
              </a:rPr>
              <a:t>.</a:t>
            </a:r>
            <a:r>
              <a:rPr lang="ko-KR" altLang="en-US" sz="1000" b="0" i="0" dirty="0">
                <a:effectLst/>
              </a:rPr>
              <a:t> </a:t>
            </a:r>
            <a:r>
              <a:rPr lang="en-US" altLang="ko-Kore-KR" sz="1000" b="0" i="0" dirty="0">
                <a:effectLst/>
              </a:rPr>
              <a:t>H.264</a:t>
            </a:r>
            <a:r>
              <a:rPr lang="ko-KR" altLang="en-US" sz="1000" b="0" i="0" dirty="0">
                <a:effectLst/>
              </a:rPr>
              <a:t>와 하위 호환</a:t>
            </a:r>
            <a:r>
              <a:rPr lang="en-US" altLang="ko-KR" sz="1000" b="0" i="0" dirty="0">
                <a:effectLst/>
              </a:rPr>
              <a:t>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>
                <a:effectLst/>
              </a:rPr>
              <a:t>비디오 신호 오버레이</a:t>
            </a:r>
            <a:r>
              <a:rPr lang="en-US" altLang="ko-KR" sz="1000" b="0" i="0" dirty="0">
                <a:effectLst/>
              </a:rPr>
              <a:t>, </a:t>
            </a:r>
            <a:r>
              <a:rPr lang="ko-KR" altLang="en-US" sz="1000" b="0" i="0" dirty="0">
                <a:effectLst/>
              </a:rPr>
              <a:t>로밍</a:t>
            </a:r>
            <a:r>
              <a:rPr lang="en-US" altLang="ko-KR" sz="1000" b="0" i="0" dirty="0">
                <a:effectLst/>
              </a:rPr>
              <a:t>, </a:t>
            </a:r>
            <a:r>
              <a:rPr lang="en-US" altLang="ko-Kore-KR" sz="1000" b="0" i="0" dirty="0">
                <a:effectLst/>
              </a:rPr>
              <a:t>PIP(Picture-in-Picture), </a:t>
            </a:r>
            <a:r>
              <a:rPr lang="ko-KR" altLang="en-US" sz="1000" b="0" i="0" dirty="0">
                <a:effectLst/>
              </a:rPr>
              <a:t>프리셋 관리 등을 지원</a:t>
            </a:r>
            <a:r>
              <a:rPr lang="en-US" altLang="ko-KR" sz="1000" b="0" i="0" dirty="0">
                <a:effectLst/>
              </a:rPr>
              <a:t>.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>
                <a:effectLst/>
              </a:rPr>
              <a:t>듀얼 네트워크 </a:t>
            </a:r>
            <a:r>
              <a:rPr lang="ko-KR" altLang="en-US" sz="1000" b="0" i="0" dirty="0" err="1">
                <a:effectLst/>
              </a:rPr>
              <a:t>핫</a:t>
            </a:r>
            <a:r>
              <a:rPr lang="ko-KR" altLang="en-US" sz="1000" b="0" i="0" dirty="0">
                <a:effectLst/>
              </a:rPr>
              <a:t> 백업 지원</a:t>
            </a:r>
            <a:r>
              <a:rPr lang="en-US" altLang="ko-KR" sz="1000" dirty="0"/>
              <a:t>.</a:t>
            </a:r>
            <a:endParaRPr lang="ko-KR" altLang="en-US" sz="1000" b="0" i="0" dirty="0">
              <a:effectLst/>
            </a:endParaRP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>
                <a:effectLst/>
              </a:rPr>
              <a:t>듀얼 전원 공급 장치</a:t>
            </a:r>
            <a:r>
              <a:rPr lang="en-US" altLang="ko-KR" sz="1000" b="0" i="0" dirty="0">
                <a:effectLst/>
              </a:rPr>
              <a:t>, </a:t>
            </a:r>
            <a:r>
              <a:rPr lang="en-US" altLang="ko-Kore-KR" sz="1000" b="0" i="0" dirty="0">
                <a:effectLst/>
              </a:rPr>
              <a:t>PoE </a:t>
            </a:r>
            <a:r>
              <a:rPr lang="ko-KR" altLang="en-US" sz="1000" b="0" i="0" dirty="0">
                <a:effectLst/>
              </a:rPr>
              <a:t>및 </a:t>
            </a:r>
            <a:r>
              <a:rPr lang="en-US" altLang="ko-Kore-KR" sz="1000" b="0" i="0" dirty="0">
                <a:effectLst/>
              </a:rPr>
              <a:t>DC </a:t>
            </a:r>
            <a:r>
              <a:rPr lang="ko-KR" altLang="en-US" sz="1000" b="0" i="0" dirty="0">
                <a:effectLst/>
              </a:rPr>
              <a:t>전원 공급 장치 제공</a:t>
            </a:r>
            <a:r>
              <a:rPr lang="en-US" altLang="ko-KR" sz="1000" b="0" i="0" dirty="0">
                <a:effectLst/>
              </a:rPr>
              <a:t>.</a:t>
            </a:r>
            <a:endParaRPr lang="ko-KR" altLang="en-US" sz="1000" b="0" i="0" dirty="0">
              <a:effectLst/>
            </a:endParaRP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b="0" i="0" dirty="0">
                <a:effectLst/>
              </a:rPr>
              <a:t> </a:t>
            </a:r>
            <a:r>
              <a:rPr lang="ko-KR" altLang="en-US" sz="1000" b="0" i="0" dirty="0">
                <a:effectLst/>
              </a:rPr>
              <a:t>내장형 </a:t>
            </a:r>
            <a:r>
              <a:rPr lang="en-US" altLang="ko-Kore-KR" sz="1000" b="0" i="0" dirty="0">
                <a:effectLst/>
              </a:rPr>
              <a:t>OLED </a:t>
            </a:r>
            <a:r>
              <a:rPr lang="ko-KR" altLang="en-US" sz="1000" b="0" i="0" dirty="0">
                <a:effectLst/>
              </a:rPr>
              <a:t>창</a:t>
            </a:r>
            <a:r>
              <a:rPr lang="en-US" altLang="ko-KR" sz="1000" b="0" i="0" dirty="0">
                <a:effectLst/>
              </a:rPr>
              <a:t>.</a:t>
            </a:r>
            <a:endParaRPr lang="ko-KR" altLang="en-US" sz="1000" b="0" i="0" dirty="0">
              <a:effectLst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altLang="ko-KR" sz="900" b="0" i="0" dirty="0"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altLang="ko-KR" sz="900" b="0" i="0" dirty="0">
              <a:effectLst/>
            </a:endParaRPr>
          </a:p>
          <a:p>
            <a:pPr>
              <a:lnSpc>
                <a:spcPct val="150000"/>
              </a:lnSpc>
            </a:pPr>
            <a:endParaRPr lang="en-US" altLang="ko-K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5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5315</TotalTime>
  <Words>187</Words>
  <Application>Microsoft Macintosh PowerPoint</Application>
  <PresentationFormat>A4 용지(210x297mm)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Malgun Gothic</vt:lpstr>
      <vt:lpstr>Malgun Gothic</vt:lpstr>
      <vt:lpstr>Arial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Hojung Jeong</cp:lastModifiedBy>
  <cp:revision>514</cp:revision>
  <cp:lastPrinted>2018-01-08T09:46:35Z</cp:lastPrinted>
  <dcterms:created xsi:type="dcterms:W3CDTF">2006-10-05T04:04:58Z</dcterms:created>
  <dcterms:modified xsi:type="dcterms:W3CDTF">2024-06-26T06:33:08Z</dcterms:modified>
</cp:coreProperties>
</file>